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known 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2-26T14:46:38.32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400" dirty="0" smtClean="0">
                <a:solidFill>
                  <a:srgbClr val="FF0000"/>
                </a:solidFill>
              </a:rPr>
              <a:t>                 SEMINAR PRESENTATION </a:t>
            </a:r>
          </a:p>
          <a:p>
            <a:pPr>
              <a:buNone/>
            </a:pPr>
            <a:r>
              <a:rPr lang="en-IN" sz="4400" dirty="0" smtClean="0"/>
              <a:t>                                </a:t>
            </a:r>
            <a:r>
              <a:rPr lang="en-IN" sz="4400" dirty="0" smtClean="0">
                <a:solidFill>
                  <a:srgbClr val="FF0000"/>
                </a:solidFill>
              </a:rPr>
              <a:t>ON </a:t>
            </a:r>
          </a:p>
          <a:p>
            <a:pPr>
              <a:buNone/>
            </a:pPr>
            <a:r>
              <a:rPr lang="en-IN" sz="4400" dirty="0" smtClean="0">
                <a:solidFill>
                  <a:srgbClr val="FFFF00"/>
                </a:solidFill>
              </a:rPr>
              <a:t>                    MALE GAMETOPHYTE </a:t>
            </a:r>
          </a:p>
          <a:p>
            <a:pPr>
              <a:buNone/>
            </a:pPr>
            <a:r>
              <a:rPr lang="en-IN" sz="4400" dirty="0" smtClean="0">
                <a:solidFill>
                  <a:srgbClr val="0070C0"/>
                </a:solidFill>
              </a:rPr>
              <a:t>     SUBMITTED TO DIPARTMENT OF BOTANY </a:t>
            </a:r>
          </a:p>
          <a:p>
            <a:pPr>
              <a:buNone/>
            </a:pPr>
            <a:r>
              <a:rPr lang="en-IN" sz="3600" dirty="0" smtClean="0">
                <a:solidFill>
                  <a:srgbClr val="0070C0"/>
                </a:solidFill>
              </a:rPr>
              <a:t>      GOVT. DIGVIJAY AUTONOMOUS P.G.  </a:t>
            </a:r>
            <a:r>
              <a:rPr lang="en-IN" sz="3200" dirty="0" smtClean="0">
                <a:solidFill>
                  <a:srgbClr val="0070C0"/>
                </a:solidFill>
              </a:rPr>
              <a:t>COLLEGE </a:t>
            </a:r>
          </a:p>
          <a:p>
            <a:pPr>
              <a:buNone/>
            </a:pPr>
            <a:r>
              <a:rPr lang="en-IN" sz="4400" dirty="0" smtClean="0">
                <a:solidFill>
                  <a:srgbClr val="0070C0"/>
                </a:solidFill>
              </a:rPr>
              <a:t>                  RAJNANDGAON (C.G.)</a:t>
            </a:r>
          </a:p>
          <a:p>
            <a:pPr>
              <a:buNone/>
            </a:pPr>
            <a:r>
              <a:rPr lang="en-IN" sz="4400" dirty="0" smtClean="0"/>
              <a:t>   </a:t>
            </a:r>
            <a:r>
              <a:rPr lang="en-IN" sz="3600" dirty="0" smtClean="0"/>
              <a:t>Guided by:-     </a:t>
            </a:r>
            <a:r>
              <a:rPr lang="en-IN" sz="2000" dirty="0" smtClean="0"/>
              <a:t>                                                </a:t>
            </a:r>
            <a:r>
              <a:rPr lang="en-IN" sz="2800" dirty="0" smtClean="0"/>
              <a:t>presented by :-</a:t>
            </a:r>
          </a:p>
          <a:p>
            <a:pPr>
              <a:buNone/>
            </a:pPr>
            <a:r>
              <a:rPr lang="en-IN" sz="2800" dirty="0" smtClean="0"/>
              <a:t>   </a:t>
            </a:r>
            <a:r>
              <a:rPr lang="en-IN" sz="2800" dirty="0" err="1" smtClean="0"/>
              <a:t>Mr.mohit</a:t>
            </a:r>
            <a:r>
              <a:rPr lang="en-IN" sz="2800" dirty="0" smtClean="0"/>
              <a:t> </a:t>
            </a:r>
            <a:r>
              <a:rPr lang="en-IN" sz="2800" dirty="0" err="1" smtClean="0"/>
              <a:t>sahu</a:t>
            </a:r>
            <a:r>
              <a:rPr lang="en-IN" sz="2800" dirty="0" smtClean="0"/>
              <a:t> sir                                         </a:t>
            </a:r>
            <a:r>
              <a:rPr lang="en-IN" sz="2800" dirty="0" err="1" smtClean="0"/>
              <a:t>rewantin</a:t>
            </a:r>
            <a:r>
              <a:rPr lang="en-IN" sz="2800" dirty="0" smtClean="0"/>
              <a:t> </a:t>
            </a:r>
            <a:r>
              <a:rPr lang="en-IN" sz="2800" dirty="0" err="1" smtClean="0"/>
              <a:t>patiyare</a:t>
            </a: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                                                                          </a:t>
            </a:r>
            <a:r>
              <a:rPr lang="en-IN" sz="2800" dirty="0" err="1" smtClean="0"/>
              <a:t>M.Sc</a:t>
            </a:r>
            <a:r>
              <a:rPr lang="en-IN" sz="2800" dirty="0" smtClean="0"/>
              <a:t> botany (pre.) </a:t>
            </a:r>
            <a:endParaRPr lang="en-IN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F23D9-F979-1F4C-B75B-6DD64089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Dehiscence of anther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E30C32-D22A-634D-BC49-DAB69B97D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Firstly middle layer and tapetum distryed .</a:t>
            </a:r>
          </a:p>
          <a:p>
            <a:r>
              <a:rPr lang="en-US"/>
              <a:t>Due to which in anther wall only epidermis and endothecium remain .</a:t>
            </a:r>
          </a:p>
          <a:p>
            <a:r>
              <a:rPr lang="en-US"/>
              <a:t>Normally it is because of development of dehiscence longitudinal slits .</a:t>
            </a:r>
          </a:p>
          <a:p>
            <a:r>
              <a:rPr lang="en-US"/>
              <a:t>In some plants it is allso because of the development of dehiscence terminal slits or pores .</a:t>
            </a:r>
          </a:p>
          <a:p>
            <a:r>
              <a:rPr lang="en-US"/>
              <a:t>Loss of water take place during the maturity of endothecium and the outer wall of the cell get compact .</a:t>
            </a:r>
          </a:p>
          <a:p>
            <a:r>
              <a:rPr lang="en-US"/>
              <a:t>As a result there is stress in stomium , in this way by dehiscence pollengrain become free 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20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11049000" cy="4648200"/>
          </a:xfrm>
          <a:prstGeom prst="rect">
            <a:avLst/>
          </a:prstGeom>
        </p:spPr>
      </p:pic>
      <p:sp>
        <p:nvSpPr>
          <p:cNvPr id="1048815" name="TextBox 1048814"/>
          <p:cNvSpPr txBox="1"/>
          <p:nvPr/>
        </p:nvSpPr>
        <p:spPr>
          <a:xfrm>
            <a:off x="4095999" y="786173"/>
            <a:ext cx="400000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 dirty="0">
                <a:solidFill>
                  <a:srgbClr val="C00000"/>
                </a:solidFill>
              </a:rPr>
              <a:t>Dehiscence of anther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076F92-17C1-7142-9BE7-01ADE65B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Delopement of male gametophyte :-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653B23F-3D94-FA4D-8353-AB9CDEC00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1264" y="2603500"/>
            <a:ext cx="2773784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1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11EE5C-2395-1F46-B7C0-4010F4951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Reference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C074F2-63B3-B74F-9412-A71F00923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S.S. BHOJWANI – THE EMBRYOLOGY OF ANGIOSPERM </a:t>
            </a:r>
          </a:p>
          <a:p>
            <a:r>
              <a:rPr lang="en-US" dirty="0" smtClean="0"/>
              <a:t>S.P. BHATNAGAR – THE EMBRYOLOGY OF ANGIOSPERM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73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CA7648-F694-2649-8D87-2B170F1E1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/>
              <a:t>Thank</a:t>
            </a:r>
            <a:r>
              <a:rPr lang="en-US" sz="6000"/>
              <a:t> </a:t>
            </a:r>
            <a:r>
              <a:rPr lang="en-US" sz="6000" b="1"/>
              <a:t>you</a:t>
            </a:r>
            <a:r>
              <a:rPr lang="en-US" sz="6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179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B9CBC2-5A73-B842-BD8B-8FCC3B0D8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Synopsis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89D856-3E7F-4E4A-AD37-BEFE0504A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u="sng">
                <a:solidFill>
                  <a:schemeClr val="tx2"/>
                </a:solidFill>
              </a:rPr>
              <a:t>Introduction</a:t>
            </a:r>
          </a:p>
          <a:p>
            <a:r>
              <a:rPr lang="en-US" sz="2400">
                <a:solidFill>
                  <a:schemeClr val="tx2"/>
                </a:solidFill>
              </a:rPr>
              <a:t>Definition</a:t>
            </a:r>
            <a:r>
              <a:rPr lang="en-US" sz="2400"/>
              <a:t> </a:t>
            </a:r>
          </a:p>
          <a:p>
            <a:r>
              <a:rPr lang="en-US" sz="2400"/>
              <a:t>History </a:t>
            </a:r>
          </a:p>
          <a:p>
            <a:r>
              <a:rPr lang="en-US" sz="2400">
                <a:solidFill>
                  <a:schemeClr val="tx2"/>
                </a:solidFill>
              </a:rPr>
              <a:t>Structure</a:t>
            </a:r>
            <a:r>
              <a:rPr lang="en-US" sz="2400"/>
              <a:t> of anther </a:t>
            </a:r>
          </a:p>
          <a:p>
            <a:r>
              <a:rPr lang="en-US" sz="2400"/>
              <a:t>Devlopment of anther </a:t>
            </a:r>
          </a:p>
          <a:p>
            <a:r>
              <a:rPr lang="en-US" sz="2400"/>
              <a:t>Structure of pollengrain </a:t>
            </a:r>
          </a:p>
          <a:p>
            <a:r>
              <a:rPr lang="en-US" sz="2400"/>
              <a:t>Dehiscence of anther </a:t>
            </a:r>
          </a:p>
          <a:p>
            <a:r>
              <a:rPr lang="en-US" sz="2400"/>
              <a:t>Devlopment of male gametophyte </a:t>
            </a:r>
          </a:p>
          <a:p>
            <a:r>
              <a:rPr lang="en-US" sz="2400"/>
              <a:t>Conclusion </a:t>
            </a:r>
          </a:p>
          <a:p>
            <a:r>
              <a:rPr lang="en-US" sz="2400"/>
              <a:t>Reference 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8212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1C0F0-2847-5447-97C6-4289685A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Introduction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46EFE8-47ED-0342-AA27-EF276B51C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</a:t>
            </a:r>
            <a:r>
              <a:rPr lang="en-US" sz="2400"/>
              <a:t> </a:t>
            </a:r>
            <a:r>
              <a:rPr lang="en-US"/>
              <a:t>we</a:t>
            </a:r>
            <a:r>
              <a:rPr lang="en-US" sz="2400"/>
              <a:t> </a:t>
            </a:r>
            <a:r>
              <a:rPr lang="en-US"/>
              <a:t>study</a:t>
            </a:r>
            <a:r>
              <a:rPr lang="en-US" sz="2400"/>
              <a:t> </a:t>
            </a:r>
            <a:r>
              <a:rPr lang="en-US"/>
              <a:t>about</a:t>
            </a:r>
            <a:r>
              <a:rPr lang="en-US" sz="2400"/>
              <a:t> </a:t>
            </a:r>
            <a:r>
              <a:rPr lang="en-US"/>
              <a:t>the</a:t>
            </a:r>
            <a:r>
              <a:rPr lang="en-US" sz="2400"/>
              <a:t> </a:t>
            </a:r>
            <a:r>
              <a:rPr lang="en-US"/>
              <a:t>structure</a:t>
            </a:r>
            <a:r>
              <a:rPr lang="en-US" sz="2400"/>
              <a:t> </a:t>
            </a:r>
            <a:r>
              <a:rPr lang="en-US"/>
              <a:t>of</a:t>
            </a:r>
            <a:r>
              <a:rPr lang="en-US" sz="2400"/>
              <a:t> </a:t>
            </a:r>
            <a:r>
              <a:rPr lang="en-US"/>
              <a:t>the</a:t>
            </a:r>
            <a:r>
              <a:rPr lang="en-US" sz="2400"/>
              <a:t> </a:t>
            </a:r>
            <a:r>
              <a:rPr lang="en-US"/>
              <a:t>flower</a:t>
            </a:r>
            <a:r>
              <a:rPr lang="en-US" sz="2400"/>
              <a:t> . </a:t>
            </a:r>
            <a:r>
              <a:rPr lang="en-US"/>
              <a:t>Than</a:t>
            </a:r>
            <a:r>
              <a:rPr lang="en-US" sz="2400"/>
              <a:t> </a:t>
            </a:r>
            <a:r>
              <a:rPr lang="en-US"/>
              <a:t>we</a:t>
            </a:r>
            <a:r>
              <a:rPr lang="en-US" sz="2400"/>
              <a:t> </a:t>
            </a:r>
            <a:r>
              <a:rPr lang="en-US"/>
              <a:t>know that stamen and carpel are important part of the flower .</a:t>
            </a:r>
          </a:p>
          <a:p>
            <a:r>
              <a:rPr lang="en-US"/>
              <a:t>Through this part reproduction with process take place .</a:t>
            </a:r>
          </a:p>
          <a:p>
            <a:r>
              <a:rPr lang="en-US"/>
              <a:t>Stamen is more up part two part anther and filament .</a:t>
            </a:r>
          </a:p>
          <a:p>
            <a:r>
              <a:rPr lang="en-US"/>
              <a:t>Filament support anther to attached with flower .</a:t>
            </a:r>
          </a:p>
          <a:p>
            <a:r>
              <a:rPr lang="en-US"/>
              <a:t>Formation of male gametes take place by the process of anther male gametogenesis .</a:t>
            </a:r>
          </a:p>
        </p:txBody>
      </p:sp>
    </p:spTree>
    <p:extLst>
      <p:ext uri="{BB962C8B-B14F-4D97-AF65-F5344CB8AC3E}">
        <p14:creationId xmlns:p14="http://schemas.microsoft.com/office/powerpoint/2010/main" val="152060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C27712-349F-1E45-9C09-B478DEE28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History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19098-3676-D549-849B-251E74AE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First time scintest gerew considers . Stamen as the male reproduction organ given important to pollengrain . </a:t>
            </a:r>
          </a:p>
        </p:txBody>
      </p:sp>
    </p:spTree>
    <p:extLst>
      <p:ext uri="{BB962C8B-B14F-4D97-AF65-F5344CB8AC3E}">
        <p14:creationId xmlns:p14="http://schemas.microsoft.com/office/powerpoint/2010/main" val="148566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74089-CED6-974C-954B-3EBFF31A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Structure of anther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B59C0C-2ECA-0042-9A8C-B327853E1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Anther is male reproductive organ are the flower , apical fertile part of the stamen .</a:t>
            </a:r>
          </a:p>
          <a:p>
            <a:r>
              <a:rPr lang="en-US"/>
              <a:t>It consist two or more than two microsporangia which is known as pollensacs .</a:t>
            </a:r>
          </a:p>
          <a:p>
            <a:r>
              <a:rPr lang="en-US"/>
              <a:t>In contain pollengrain .</a:t>
            </a:r>
          </a:p>
          <a:p>
            <a:r>
              <a:rPr lang="en-US"/>
              <a:t>Normally anther is tetrasporangiate , but some plant is bisporangiate anther .</a:t>
            </a:r>
          </a:p>
          <a:p>
            <a:r>
              <a:rPr lang="en-US">
                <a:solidFill>
                  <a:schemeClr val="accent2"/>
                </a:solidFill>
              </a:rPr>
              <a:t>The wall of mature anther is known up as four layer  :- </a:t>
            </a:r>
          </a:p>
          <a:p>
            <a:r>
              <a:rPr lang="en-US">
                <a:solidFill>
                  <a:schemeClr val="accent5"/>
                </a:solidFill>
              </a:rPr>
              <a:t>Epidermis </a:t>
            </a:r>
          </a:p>
          <a:p>
            <a:r>
              <a:rPr lang="en-US">
                <a:solidFill>
                  <a:schemeClr val="accent5"/>
                </a:solidFill>
              </a:rPr>
              <a:t>Endothecium </a:t>
            </a:r>
          </a:p>
          <a:p>
            <a:r>
              <a:rPr lang="en-US">
                <a:solidFill>
                  <a:schemeClr val="accent5"/>
                </a:solidFill>
              </a:rPr>
              <a:t>Midfle layer</a:t>
            </a:r>
          </a:p>
          <a:p>
            <a:r>
              <a:rPr lang="en-US">
                <a:solidFill>
                  <a:schemeClr val="accent5"/>
                </a:solidFill>
              </a:rPr>
              <a:t>Tapetum </a:t>
            </a:r>
          </a:p>
          <a:p>
            <a:endParaRPr 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4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688880-0616-5642-88B8-BB14FA842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26" y="483811"/>
            <a:ext cx="8723831" cy="931332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Structure of anther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2DFF861-A41A-FF46-A8AA-1B1DCC0EA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026" y="2149929"/>
            <a:ext cx="11200331" cy="470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9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8521AE-6E6A-C14B-B328-9B3C391D4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Development of anther :-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D514B78-0BFE-2D4A-B1A9-C76E3E4B9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856" y="2394857"/>
            <a:ext cx="10749643" cy="44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3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DDD585-8F01-214A-9EC9-BA890C4F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Structure of pollengrain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6A600-7D7C-FB4C-8F38-669ABA3D5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Pollengrain considers on the first cell of the male gametophyte generation .</a:t>
            </a:r>
          </a:p>
          <a:p>
            <a:r>
              <a:rPr lang="en-US"/>
              <a:t>Study it pollengrain process of known as palynology .</a:t>
            </a:r>
          </a:p>
          <a:p>
            <a:r>
              <a:rPr lang="en-US"/>
              <a:t>The cradit of the structural study of the pollengrain is given to kolreater , erdhman is known  as the father of the palynology .</a:t>
            </a:r>
          </a:p>
          <a:p>
            <a:r>
              <a:rPr lang="en-US"/>
              <a:t>The shape and size of the pollengrain are different types of spesics . But normally it is in ovad shaped . </a:t>
            </a:r>
          </a:p>
          <a:p>
            <a:r>
              <a:rPr lang="en-US"/>
              <a:t>The wall is the pollengrain of divid into two  layers in which outer wall ,is known as exine , and inner wall is known as intine .</a:t>
            </a:r>
          </a:p>
          <a:p>
            <a:r>
              <a:rPr lang="en-US"/>
              <a:t>Which is rare up pectose and cellulose .</a:t>
            </a:r>
          </a:p>
        </p:txBody>
      </p:sp>
    </p:spTree>
    <p:extLst>
      <p:ext uri="{BB962C8B-B14F-4D97-AF65-F5344CB8AC3E}">
        <p14:creationId xmlns:p14="http://schemas.microsoft.com/office/powerpoint/2010/main" val="327803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CABA3-456F-EE45-93BF-3517922C3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9B91127-C8F8-744F-94C6-2B61711AF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592" y="2956913"/>
            <a:ext cx="9388135" cy="390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37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454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PowerPoint Presentation</vt:lpstr>
      <vt:lpstr>Synopsis :- </vt:lpstr>
      <vt:lpstr>Introduction :- </vt:lpstr>
      <vt:lpstr>History :- </vt:lpstr>
      <vt:lpstr>Structure of anther :- </vt:lpstr>
      <vt:lpstr>Structure of anther </vt:lpstr>
      <vt:lpstr>Development of anther :- </vt:lpstr>
      <vt:lpstr>Structure of pollengrain :- </vt:lpstr>
      <vt:lpstr>Str</vt:lpstr>
      <vt:lpstr>Dehiscence of anther :- </vt:lpstr>
      <vt:lpstr>PowerPoint Presentation</vt:lpstr>
      <vt:lpstr>Delopement of male gametophyte :-</vt:lpstr>
      <vt:lpstr>Reference :-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user</cp:lastModifiedBy>
  <cp:revision>10</cp:revision>
  <dcterms:created xsi:type="dcterms:W3CDTF">2019-02-18T09:51:03Z</dcterms:created>
  <dcterms:modified xsi:type="dcterms:W3CDTF">2024-09-26T13:55:22Z</dcterms:modified>
</cp:coreProperties>
</file>